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2" r:id="rId15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8" Type="http://schemas.openxmlformats.org/officeDocument/2006/relationships/slide" Target="slides/slide8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g33c5e4031bd_0_4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g33c5e4031bd_0_4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0.jpg"/><Relationship Id="rId4" Type="http://schemas.openxmlformats.org/officeDocument/2006/relationships/hyperlink" Target="http://ppt/slides/slide2.xml" TargetMode="External"/><Relationship Id="rId5" Type="http://schemas.openxmlformats.org/officeDocument/2006/relationships/hyperlink" Target="http://ppt/slides/slide3.xml" TargetMode="External"/><Relationship Id="rId6" Type="http://schemas.openxmlformats.org/officeDocument/2006/relationships/hyperlink" Target="https://www.google.com/search?rlz=1CAACAG_enUS628US629&amp;q=westmoreland+county+va&amp;stick=H4sIAAAAAAAAAOPgE-LQz9U3MDYpSlECs3JzK3O0xLKTrfQLUvMLclKBVFFxfp5VUn5RHgAVc-nKLgAAAA&amp;sa=X&amp;ved=0CJcBEJsTKAEwGGoVChMIi-yt4vyayQIVSDc-Ch0tRwje" TargetMode="External"/><Relationship Id="rId7" Type="http://schemas.openxmlformats.org/officeDocument/2006/relationships/image" Target="../media/image148.jpg"/><Relationship Id="rId8" Type="http://schemas.openxmlformats.org/officeDocument/2006/relationships/image" Target="../media/image151.jpg"/><Relationship Id="rId9" Type="http://schemas.openxmlformats.org/officeDocument/2006/relationships/image" Target="../media/image144.jpg"/></Relationships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p655"/>
          <p:cNvSpPr/>
          <p:nvPr/>
        </p:nvSpPr>
        <p:spPr>
          <a:xfrm>
            <a:off x="-1" y="285750"/>
            <a:ext cx="9144000" cy="743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4" name="Google Shape;4474;p655"/>
          <p:cNvSpPr txBox="1"/>
          <p:nvPr>
            <p:ph type="title"/>
          </p:nvPr>
        </p:nvSpPr>
        <p:spPr>
          <a:xfrm>
            <a:off x="0" y="0"/>
            <a:ext cx="12954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/>
          </a:p>
        </p:txBody>
      </p:sp>
      <p:sp>
        <p:nvSpPr>
          <p:cNvPr id="4475" name="Google Shape;4475;p655"/>
          <p:cNvSpPr txBox="1"/>
          <p:nvPr>
            <p:ph idx="1" type="body"/>
          </p:nvPr>
        </p:nvSpPr>
        <p:spPr>
          <a:xfrm>
            <a:off x="1828800" y="5143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zh-CN"/>
              <a:t>George Washington</a:t>
            </a:r>
            <a:endParaRPr/>
          </a:p>
        </p:txBody>
      </p:sp>
      <p:pic>
        <p:nvPicPr>
          <p:cNvPr descr="Gilbert_Stuart_Williamstown_Portrait_of_George_Washington.jpg" id="4476" name="Google Shape;4476;p655"/>
          <p:cNvPicPr preferRelativeResize="0"/>
          <p:nvPr/>
        </p:nvPicPr>
        <p:blipFill rotWithShape="1">
          <a:blip r:embed="rId3">
            <a:alphaModFix/>
          </a:blip>
          <a:srcRect b="0" l="2317" r="2317" t="0"/>
          <a:stretch/>
        </p:blipFill>
        <p:spPr>
          <a:xfrm>
            <a:off x="152400" y="400050"/>
            <a:ext cx="143340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7" name="Google Shape;4477;p655"/>
          <p:cNvGrpSpPr/>
          <p:nvPr/>
        </p:nvGrpSpPr>
        <p:grpSpPr>
          <a:xfrm>
            <a:off x="1295400" y="0"/>
            <a:ext cx="762000" cy="285750"/>
            <a:chOff x="0" y="0"/>
            <a:chExt cx="762000" cy="381000"/>
          </a:xfrm>
        </p:grpSpPr>
        <p:sp>
          <p:nvSpPr>
            <p:cNvPr id="4478" name="Google Shape;4478;p655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655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Wall</a:t>
              </a:r>
              <a:endParaRPr/>
            </a:p>
          </p:txBody>
        </p:sp>
      </p:grpSp>
      <p:grpSp>
        <p:nvGrpSpPr>
          <p:cNvPr id="4480" name="Google Shape;4480;p655"/>
          <p:cNvGrpSpPr/>
          <p:nvPr/>
        </p:nvGrpSpPr>
        <p:grpSpPr>
          <a:xfrm>
            <a:off x="2057400" y="0"/>
            <a:ext cx="838200" cy="285750"/>
            <a:chOff x="0" y="0"/>
            <a:chExt cx="838200" cy="381000"/>
          </a:xfrm>
        </p:grpSpPr>
        <p:sp>
          <p:nvSpPr>
            <p:cNvPr id="4481" name="Google Shape;4481;p655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655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Photos</a:t>
              </a:r>
              <a:endParaRPr/>
            </a:p>
          </p:txBody>
        </p:sp>
      </p:grpSp>
      <p:grpSp>
        <p:nvGrpSpPr>
          <p:cNvPr id="4483" name="Google Shape;4483;p655"/>
          <p:cNvGrpSpPr/>
          <p:nvPr/>
        </p:nvGrpSpPr>
        <p:grpSpPr>
          <a:xfrm>
            <a:off x="2895600" y="0"/>
            <a:ext cx="762000" cy="285750"/>
            <a:chOff x="0" y="0"/>
            <a:chExt cx="762000" cy="381000"/>
          </a:xfrm>
        </p:grpSpPr>
        <p:sp>
          <p:nvSpPr>
            <p:cNvPr id="4484" name="Google Shape;4484;p655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655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Flair</a:t>
              </a:r>
              <a:endParaRPr/>
            </a:p>
          </p:txBody>
        </p:sp>
      </p:grpSp>
      <p:grpSp>
        <p:nvGrpSpPr>
          <p:cNvPr id="4486" name="Google Shape;4486;p655"/>
          <p:cNvGrpSpPr/>
          <p:nvPr/>
        </p:nvGrpSpPr>
        <p:grpSpPr>
          <a:xfrm>
            <a:off x="3657600" y="0"/>
            <a:ext cx="838200" cy="285750"/>
            <a:chOff x="0" y="0"/>
            <a:chExt cx="838200" cy="381000"/>
          </a:xfrm>
        </p:grpSpPr>
        <p:sp>
          <p:nvSpPr>
            <p:cNvPr id="4487" name="Google Shape;4487;p655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655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Boxes</a:t>
              </a:r>
              <a:endParaRPr/>
            </a:p>
          </p:txBody>
        </p:sp>
      </p:grpSp>
      <p:sp>
        <p:nvSpPr>
          <p:cNvPr id="4489" name="Google Shape;4489;p655"/>
          <p:cNvSpPr/>
          <p:nvPr/>
        </p:nvSpPr>
        <p:spPr>
          <a:xfrm>
            <a:off x="4495800" y="0"/>
            <a:ext cx="19050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0" name="Google Shape;4490;p655"/>
          <p:cNvGrpSpPr/>
          <p:nvPr/>
        </p:nvGrpSpPr>
        <p:grpSpPr>
          <a:xfrm>
            <a:off x="6400800" y="0"/>
            <a:ext cx="1752600" cy="285750"/>
            <a:chOff x="0" y="0"/>
            <a:chExt cx="1752600" cy="381000"/>
          </a:xfrm>
        </p:grpSpPr>
        <p:sp>
          <p:nvSpPr>
            <p:cNvPr id="4491" name="Google Shape;4491;p655"/>
            <p:cNvSpPr/>
            <p:nvPr/>
          </p:nvSpPr>
          <p:spPr>
            <a:xfrm>
              <a:off x="0" y="0"/>
              <a:ext cx="1752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655"/>
            <p:cNvSpPr/>
            <p:nvPr/>
          </p:nvSpPr>
          <p:spPr>
            <a:xfrm>
              <a:off x="0" y="58372"/>
              <a:ext cx="1752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FFFFFF"/>
                  </a:solidFill>
                </a:rPr>
                <a:t>George Washington</a:t>
              </a:r>
              <a:endParaRPr/>
            </a:p>
          </p:txBody>
        </p:sp>
      </p:grpSp>
      <p:grpSp>
        <p:nvGrpSpPr>
          <p:cNvPr id="4493" name="Google Shape;4493;p655"/>
          <p:cNvGrpSpPr/>
          <p:nvPr/>
        </p:nvGrpSpPr>
        <p:grpSpPr>
          <a:xfrm>
            <a:off x="8153400" y="0"/>
            <a:ext cx="990600" cy="285750"/>
            <a:chOff x="0" y="0"/>
            <a:chExt cx="990600" cy="381000"/>
          </a:xfrm>
        </p:grpSpPr>
        <p:sp>
          <p:nvSpPr>
            <p:cNvPr id="4494" name="Google Shape;4494;p655"/>
            <p:cNvSpPr/>
            <p:nvPr/>
          </p:nvSpPr>
          <p:spPr>
            <a:xfrm>
              <a:off x="0" y="0"/>
              <a:ext cx="990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655"/>
            <p:cNvSpPr/>
            <p:nvPr/>
          </p:nvSpPr>
          <p:spPr>
            <a:xfrm>
              <a:off x="0" y="58372"/>
              <a:ext cx="990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Logout</a:t>
              </a:r>
              <a:endParaRPr/>
            </a:p>
          </p:txBody>
        </p:sp>
      </p:grpSp>
      <p:sp>
        <p:nvSpPr>
          <p:cNvPr id="4496" name="Google Shape;4496;p655"/>
          <p:cNvSpPr/>
          <p:nvPr/>
        </p:nvSpPr>
        <p:spPr>
          <a:xfrm>
            <a:off x="152400" y="18288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700" u="none" cap="none" strike="noStrike">
                <a:latin typeface="Arial"/>
                <a:ea typeface="Arial"/>
                <a:cs typeface="Arial"/>
                <a:sym typeface="Arial"/>
              </a:rPr>
              <a:t>View photos of JFK (5)</a:t>
            </a:r>
            <a:endParaRPr/>
          </a:p>
        </p:txBody>
      </p:sp>
      <p:cxnSp>
        <p:nvCxnSpPr>
          <p:cNvPr id="4497" name="Google Shape;4497;p655"/>
          <p:cNvCxnSpPr/>
          <p:nvPr/>
        </p:nvCxnSpPr>
        <p:spPr>
          <a:xfrm>
            <a:off x="152400" y="20002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8" name="Google Shape;4498;p655"/>
          <p:cNvSpPr/>
          <p:nvPr/>
        </p:nvSpPr>
        <p:spPr>
          <a:xfrm>
            <a:off x="152400" y="200025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700" u="none" cap="none" strike="noStrike">
                <a:latin typeface="Arial"/>
                <a:ea typeface="Arial"/>
                <a:cs typeface="Arial"/>
                <a:sym typeface="Arial"/>
              </a:rPr>
              <a:t>Send </a:t>
            </a:r>
            <a:r>
              <a:rPr lang="zh-CN" sz="700"/>
              <a:t>King George iii</a:t>
            </a:r>
            <a:r>
              <a:rPr b="0" i="0" lang="zh-CN" sz="700" u="none" cap="none" strike="noStrike">
                <a:latin typeface="Arial"/>
                <a:ea typeface="Arial"/>
                <a:cs typeface="Arial"/>
                <a:sym typeface="Arial"/>
              </a:rPr>
              <a:t> a message</a:t>
            </a:r>
            <a:endParaRPr/>
          </a:p>
        </p:txBody>
      </p:sp>
      <p:sp>
        <p:nvSpPr>
          <p:cNvPr id="4499" name="Google Shape;4499;p655"/>
          <p:cNvSpPr/>
          <p:nvPr/>
        </p:nvSpPr>
        <p:spPr>
          <a:xfrm>
            <a:off x="152400" y="21717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700" u="none" cap="none" strike="noStrike">
                <a:latin typeface="Arial"/>
                <a:ea typeface="Arial"/>
                <a:cs typeface="Arial"/>
                <a:sym typeface="Arial"/>
              </a:rPr>
              <a:t>Poke message</a:t>
            </a:r>
            <a:endParaRPr sz="700"/>
          </a:p>
        </p:txBody>
      </p:sp>
      <p:cxnSp>
        <p:nvCxnSpPr>
          <p:cNvPr id="4500" name="Google Shape;4500;p655"/>
          <p:cNvCxnSpPr/>
          <p:nvPr/>
        </p:nvCxnSpPr>
        <p:spPr>
          <a:xfrm>
            <a:off x="152400" y="21717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1" name="Google Shape;4501;p655"/>
          <p:cNvCxnSpPr/>
          <p:nvPr/>
        </p:nvCxnSpPr>
        <p:spPr>
          <a:xfrm>
            <a:off x="152400" y="23431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2" name="Google Shape;4502;p655"/>
          <p:cNvSpPr/>
          <p:nvPr/>
        </p:nvSpPr>
        <p:spPr>
          <a:xfrm>
            <a:off x="2057400" y="857250"/>
            <a:ext cx="838200" cy="1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latin typeface="Arial"/>
                <a:ea typeface="Arial"/>
                <a:cs typeface="Arial"/>
                <a:sym typeface="Arial"/>
              </a:rPr>
              <a:t>Wall</a:t>
            </a:r>
            <a:endParaRPr/>
          </a:p>
        </p:txBody>
      </p:sp>
      <p:sp>
        <p:nvSpPr>
          <p:cNvPr id="4503" name="Google Shape;4503;p655">
            <a:hlinkClick r:id="rId4"/>
          </p:cNvPr>
          <p:cNvSpPr/>
          <p:nvPr/>
        </p:nvSpPr>
        <p:spPr>
          <a:xfrm>
            <a:off x="2895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latin typeface="Arial"/>
                <a:ea typeface="Arial"/>
                <a:cs typeface="Arial"/>
                <a:sym typeface="Arial"/>
              </a:rPr>
              <a:t>Info</a:t>
            </a:r>
            <a:endParaRPr/>
          </a:p>
        </p:txBody>
      </p:sp>
      <p:sp>
        <p:nvSpPr>
          <p:cNvPr id="4504" name="Google Shape;4504;p655">
            <a:hlinkClick r:id="rId5"/>
          </p:cNvPr>
          <p:cNvSpPr/>
          <p:nvPr/>
        </p:nvSpPr>
        <p:spPr>
          <a:xfrm>
            <a:off x="3657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latin typeface="Arial"/>
                <a:ea typeface="Arial"/>
                <a:cs typeface="Arial"/>
                <a:sym typeface="Arial"/>
              </a:rPr>
              <a:t>Photos</a:t>
            </a:r>
            <a:endParaRPr/>
          </a:p>
        </p:txBody>
      </p:sp>
      <p:sp>
        <p:nvSpPr>
          <p:cNvPr id="4505" name="Google Shape;4505;p655"/>
          <p:cNvSpPr/>
          <p:nvPr/>
        </p:nvSpPr>
        <p:spPr>
          <a:xfrm>
            <a:off x="4419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Boxes</a:t>
            </a:r>
            <a:endParaRPr/>
          </a:p>
        </p:txBody>
      </p:sp>
      <p:sp>
        <p:nvSpPr>
          <p:cNvPr id="4506" name="Google Shape;4506;p655"/>
          <p:cNvSpPr/>
          <p:nvPr/>
        </p:nvSpPr>
        <p:spPr>
          <a:xfrm>
            <a:off x="2057400" y="1143000"/>
            <a:ext cx="6019800" cy="6288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D9DC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655"/>
          <p:cNvSpPr/>
          <p:nvPr/>
        </p:nvSpPr>
        <p:spPr>
          <a:xfrm>
            <a:off x="2133599" y="1428750"/>
            <a:ext cx="4953000" cy="2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655"/>
          <p:cNvSpPr/>
          <p:nvPr/>
        </p:nvSpPr>
        <p:spPr>
          <a:xfrm>
            <a:off x="2133600" y="1200150"/>
            <a:ext cx="2362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Write something…</a:t>
            </a:r>
            <a:endParaRPr/>
          </a:p>
        </p:txBody>
      </p:sp>
      <p:sp>
        <p:nvSpPr>
          <p:cNvPr id="4509" name="Google Shape;4509;p655"/>
          <p:cNvSpPr/>
          <p:nvPr/>
        </p:nvSpPr>
        <p:spPr>
          <a:xfrm>
            <a:off x="7162800" y="1428750"/>
            <a:ext cx="685800" cy="1704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000" u="none" cap="none" strike="noStrike">
                <a:latin typeface="Arial"/>
                <a:ea typeface="Arial"/>
                <a:cs typeface="Arial"/>
                <a:sym typeface="Arial"/>
              </a:rPr>
              <a:t>Share</a:t>
            </a:r>
            <a:endParaRPr/>
          </a:p>
        </p:txBody>
      </p:sp>
      <p:sp>
        <p:nvSpPr>
          <p:cNvPr id="4510" name="Google Shape;4510;p655"/>
          <p:cNvSpPr/>
          <p:nvPr/>
        </p:nvSpPr>
        <p:spPr>
          <a:xfrm>
            <a:off x="152400" y="2514600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 u="none" cap="none" strike="noStrike">
                <a:latin typeface="Arial"/>
                <a:ea typeface="Arial"/>
                <a:cs typeface="Arial"/>
                <a:sym typeface="Arial"/>
              </a:rPr>
              <a:t>Information</a:t>
            </a:r>
            <a:endParaRPr/>
          </a:p>
        </p:txBody>
      </p:sp>
      <p:cxnSp>
        <p:nvCxnSpPr>
          <p:cNvPr id="4511" name="Google Shape;4511;p655"/>
          <p:cNvCxnSpPr/>
          <p:nvPr/>
        </p:nvCxnSpPr>
        <p:spPr>
          <a:xfrm>
            <a:off x="152400" y="25146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2" name="Google Shape;4512;p655"/>
          <p:cNvSpPr/>
          <p:nvPr/>
        </p:nvSpPr>
        <p:spPr>
          <a:xfrm>
            <a:off x="152400" y="2743200"/>
            <a:ext cx="16002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b="0" i="0" lang="zh-CN" sz="800" u="none" cap="none" strike="noStrike">
                <a:solidFill>
                  <a:srgbClr val="D9DCE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800"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800"/>
              <a:t>America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Birthday: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800"/>
              <a:t>Feb, 22 1732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Religion: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zh-CN" sz="800" u="none" cap="none" strike="noStrike">
                <a:latin typeface="Arial"/>
                <a:ea typeface="Arial"/>
                <a:cs typeface="Arial"/>
                <a:sym typeface="Arial"/>
              </a:rPr>
              <a:t>Catholic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Hometown:</a:t>
            </a:r>
            <a:endParaRPr/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1000">
                <a:highlight>
                  <a:srgbClr val="FFFFFF"/>
                </a:highlight>
              </a:rPr>
              <a:t>Westmoreland County,</a:t>
            </a:r>
            <a:r>
              <a:rPr lang="zh-CN" sz="1000">
                <a:highlight>
                  <a:srgbClr val="FFFFFF"/>
                </a:highlight>
                <a:uFill>
                  <a:noFill/>
                </a:uFill>
                <a:hlinkClick r:id="rId6"/>
              </a:rPr>
              <a:t> Virginia, VA</a:t>
            </a:r>
            <a:endParaRPr/>
          </a:p>
        </p:txBody>
      </p:sp>
      <p:cxnSp>
        <p:nvCxnSpPr>
          <p:cNvPr id="4513" name="Google Shape;4513;p655"/>
          <p:cNvCxnSpPr/>
          <p:nvPr/>
        </p:nvCxnSpPr>
        <p:spPr>
          <a:xfrm>
            <a:off x="152400" y="38862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4" name="Google Shape;4514;p655"/>
          <p:cNvSpPr/>
          <p:nvPr/>
        </p:nvSpPr>
        <p:spPr>
          <a:xfrm>
            <a:off x="152400" y="3933563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 u="none" cap="none" strike="noStrike">
                <a:latin typeface="Arial"/>
                <a:ea typeface="Arial"/>
                <a:cs typeface="Arial"/>
                <a:sym typeface="Arial"/>
              </a:rPr>
              <a:t>Friends</a:t>
            </a:r>
            <a:endParaRPr/>
          </a:p>
        </p:txBody>
      </p:sp>
      <p:pic>
        <p:nvPicPr>
          <p:cNvPr descr="john adam.jpg" id="4515" name="Google Shape;4515;p655"/>
          <p:cNvPicPr preferRelativeResize="0"/>
          <p:nvPr/>
        </p:nvPicPr>
        <p:blipFill rotWithShape="1">
          <a:blip r:embed="rId7">
            <a:alphaModFix/>
          </a:blip>
          <a:srcRect b="0" l="5004" r="4995" t="0"/>
          <a:stretch/>
        </p:blipFill>
        <p:spPr>
          <a:xfrm>
            <a:off x="132525" y="4142025"/>
            <a:ext cx="5334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6" name="Google Shape;4516;p655"/>
          <p:cNvSpPr/>
          <p:nvPr/>
        </p:nvSpPr>
        <p:spPr>
          <a:xfrm>
            <a:off x="208725" y="4675050"/>
            <a:ext cx="381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John Adam</a:t>
            </a:r>
            <a:endParaRPr/>
          </a:p>
        </p:txBody>
      </p:sp>
      <p:pic>
        <p:nvPicPr>
          <p:cNvPr descr="Thomas jeff.jpg" id="4517" name="Google Shape;4517;p6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421503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8" name="Google Shape;4518;p655"/>
          <p:cNvSpPr/>
          <p:nvPr/>
        </p:nvSpPr>
        <p:spPr>
          <a:xfrm>
            <a:off x="1219200" y="4697550"/>
            <a:ext cx="685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Thomas Jefferson</a:t>
            </a:r>
            <a:endParaRPr/>
          </a:p>
        </p:txBody>
      </p:sp>
      <p:sp>
        <p:nvSpPr>
          <p:cNvPr id="4519" name="Google Shape;4519;p655"/>
          <p:cNvSpPr/>
          <p:nvPr/>
        </p:nvSpPr>
        <p:spPr>
          <a:xfrm>
            <a:off x="2590800" y="1943100"/>
            <a:ext cx="4495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655"/>
          <p:cNvSpPr/>
          <p:nvPr/>
        </p:nvSpPr>
        <p:spPr>
          <a:xfrm>
            <a:off x="2590800" y="198348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 sz="1000"/>
              <a:t>We will not stop till the harbor is ours!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 sz="1000"/>
              <a:t>#BostonIsOurs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 sz="1000"/>
              <a:t>Jun, 17 1775</a:t>
            </a:r>
            <a:endParaRPr sz="1000"/>
          </a:p>
        </p:txBody>
      </p:sp>
      <p:sp>
        <p:nvSpPr>
          <p:cNvPr id="4521" name="Google Shape;4521;p655"/>
          <p:cNvSpPr/>
          <p:nvPr/>
        </p:nvSpPr>
        <p:spPr>
          <a:xfrm>
            <a:off x="2552700" y="252933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Ha! Ha! Our wall of dirt will slow you down!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#WeNotFriendsAnymore!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@King_Georgeiii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Jun, 17 1775</a:t>
            </a:r>
            <a:endParaRPr sz="1000"/>
          </a:p>
        </p:txBody>
      </p:sp>
      <p:pic>
        <p:nvPicPr>
          <p:cNvPr descr="Gilbert_Stuart_Williamstown_Portrait_of_George_Washington.jpg" id="4522" name="Google Shape;4522;p655"/>
          <p:cNvPicPr preferRelativeResize="0"/>
          <p:nvPr/>
        </p:nvPicPr>
        <p:blipFill rotWithShape="1">
          <a:blip r:embed="rId3">
            <a:alphaModFix/>
          </a:blip>
          <a:srcRect b="0" l="2380" r="2390" t="0"/>
          <a:stretch/>
        </p:blipFill>
        <p:spPr>
          <a:xfrm>
            <a:off x="1943838" y="3143250"/>
            <a:ext cx="4176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3" name="Google Shape;4523;p655"/>
          <p:cNvSpPr/>
          <p:nvPr/>
        </p:nvSpPr>
        <p:spPr>
          <a:xfrm>
            <a:off x="2552700" y="3201525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 sz="1100"/>
              <a:t>We have just seen the british on their ships. There are a lot of ships in the harbor. We are preparing for the worst. We see their men with guns in hand.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 sz="1100"/>
              <a:t>Jun, 16 1775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Gilbert_Stuart_Williamstown_Portrait_of_George_Washington.jpg" id="4524" name="Google Shape;4524;p655"/>
          <p:cNvPicPr preferRelativeResize="0"/>
          <p:nvPr/>
        </p:nvPicPr>
        <p:blipFill rotWithShape="1">
          <a:blip r:embed="rId3">
            <a:alphaModFix/>
          </a:blip>
          <a:srcRect b="0" l="2371" r="2381" t="0"/>
          <a:stretch/>
        </p:blipFill>
        <p:spPr>
          <a:xfrm>
            <a:off x="1943850" y="2486025"/>
            <a:ext cx="4176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525" name="Google Shape;4525;p655"/>
          <p:cNvPicPr preferRelativeResize="0"/>
          <p:nvPr/>
        </p:nvPicPr>
        <p:blipFill rotWithShape="1">
          <a:blip r:embed="rId9">
            <a:alphaModFix/>
          </a:blip>
          <a:srcRect b="0" l="2244" r="2244" t="0"/>
          <a:stretch/>
        </p:blipFill>
        <p:spPr>
          <a:xfrm>
            <a:off x="1962888" y="1885950"/>
            <a:ext cx="4176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